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57" r:id="rId3"/>
    <p:sldId id="258" r:id="rId4"/>
    <p:sldId id="276" r:id="rId5"/>
    <p:sldId id="277" r:id="rId6"/>
    <p:sldId id="279" r:id="rId7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0000FF"/>
    <a:srgbClr val="FFDB69"/>
    <a:srgbClr val="88DFE8"/>
    <a:srgbClr val="FFCC2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187" y="65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Cau%20hoi/Cau%203.pptx" TargetMode="External"/><Relationship Id="rId13" Type="http://schemas.openxmlformats.org/officeDocument/2006/relationships/hyperlink" Target="Cau%20hoi/Cau%202.pptx" TargetMode="External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12" Type="http://schemas.openxmlformats.org/officeDocument/2006/relationships/image" Target="../media/image11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11" Type="http://schemas.openxmlformats.org/officeDocument/2006/relationships/hyperlink" Target="Cau%20hoi/Cau%201.pptx" TargetMode="External"/><Relationship Id="rId5" Type="http://schemas.openxmlformats.org/officeDocument/2006/relationships/image" Target="../media/image7.jpeg"/><Relationship Id="rId10" Type="http://schemas.openxmlformats.org/officeDocument/2006/relationships/hyperlink" Target="Cau%20hoi/Cau%204.pptx" TargetMode="External"/><Relationship Id="rId4" Type="http://schemas.openxmlformats.org/officeDocument/2006/relationships/image" Target="../media/image6.jpeg"/><Relationship Id="rId9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1496219" y="4963047"/>
            <a:ext cx="13500099" cy="1437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 Cong nghệ lớp 3</a:t>
            </a:r>
          </a:p>
          <a:p>
            <a:pPr algn="ctr" eaLnBrk="1" hangingPunct="1">
              <a:defRPr/>
            </a:pPr>
            <a:r>
              <a:rPr 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4: SỬ DỤNG MÁY THU THANH (T4)</a:t>
            </a:r>
          </a:p>
        </p:txBody>
      </p: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2510691" y="2971800"/>
            <a:ext cx="11471154" cy="1807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6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8225" y="6497052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" name="Straight Connector 16"/>
          <p:cNvCxnSpPr/>
          <p:nvPr/>
        </p:nvCxnSpPr>
        <p:spPr>
          <a:xfrm>
            <a:off x="6049872" y="1790699"/>
            <a:ext cx="467924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1279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0271919" y="2286000"/>
            <a:ext cx="4724400" cy="4690456"/>
            <a:chOff x="10271919" y="2672740"/>
            <a:chExt cx="4724400" cy="4690456"/>
          </a:xfrm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10271919" y="2672740"/>
              <a:ext cx="4724400" cy="4690456"/>
              <a:chOff x="2000250" y="2819400"/>
              <a:chExt cx="4019550" cy="4019550"/>
            </a:xfrm>
            <a:blipFill>
              <a:blip r:embed="rId2"/>
              <a:stretch>
                <a:fillRect/>
              </a:stretch>
            </a:blipFill>
          </p:grpSpPr>
          <p:sp>
            <p:nvSpPr>
              <p:cNvPr id="9" name="Line 37"/>
              <p:cNvSpPr>
                <a:spLocks noChangeShapeType="1"/>
              </p:cNvSpPr>
              <p:nvPr/>
            </p:nvSpPr>
            <p:spPr bwMode="auto">
              <a:xfrm flipV="1">
                <a:off x="4264025" y="3452813"/>
                <a:ext cx="0" cy="1320800"/>
              </a:xfrm>
              <a:prstGeom prst="line">
                <a:avLst/>
              </a:prstGeom>
              <a:grpFill/>
              <a:ln w="76200">
                <a:solidFill>
                  <a:srgbClr val="FFC000"/>
                </a:solidFill>
                <a:round/>
                <a:headEnd type="oval" w="med" len="med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43689" tIns="71844" rIns="143689" bIns="71844"/>
              <a:lstStyle/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2000250" y="2819400"/>
                <a:ext cx="4019550" cy="401955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cxnSp>
            <p:nvCxnSpPr>
              <p:cNvPr id="11" name="Straight Connector 10"/>
              <p:cNvCxnSpPr>
                <a:stCxn id="10" idx="2"/>
                <a:endCxn id="10" idx="6"/>
              </p:cNvCxnSpPr>
              <p:nvPr/>
            </p:nvCxnSpPr>
            <p:spPr>
              <a:xfrm>
                <a:off x="2000250" y="4829175"/>
                <a:ext cx="4019550" cy="0"/>
              </a:xfrm>
              <a:prstGeom prst="line">
                <a:avLst/>
              </a:prstGeom>
              <a:grpFill/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>
                <a:stCxn id="10" idx="0"/>
                <a:endCxn id="10" idx="4"/>
              </p:cNvCxnSpPr>
              <p:nvPr/>
            </p:nvCxnSpPr>
            <p:spPr>
              <a:xfrm>
                <a:off x="4010025" y="2819400"/>
                <a:ext cx="0" cy="4019550"/>
              </a:xfrm>
              <a:prstGeom prst="line">
                <a:avLst/>
              </a:prstGeom>
              <a:grpFill/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pic>
          <p:nvPicPr>
            <p:cNvPr id="5" name="Picture 2" descr="Ngày đầu vận động, học sinh huyện Phú Riềng quyên góp, ủng hộ đồng bào miền  Trung hơn 60 triệu đồng.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555342">
              <a:off x="13009325" y="3386528"/>
              <a:ext cx="1541082" cy="10554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Giỏi Văn - Bài văn: Hãy viết một đoạn văn ngắn kể về một việc tốt mà em  được chứng kiến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974"/>
            <a:stretch/>
          </p:blipFill>
          <p:spPr bwMode="auto">
            <a:xfrm rot="18474647">
              <a:off x="10768440" y="3375310"/>
              <a:ext cx="1531829" cy="10414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6" descr="Cậu bé tiểu học 5 năm cõng bạn tới trường - Báo Phụ Nữ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3968370">
              <a:off x="10714884" y="5524049"/>
              <a:ext cx="1585622" cy="10766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8" descr="Quyên góp, ủng hộ và trao quà tết cho học sinh có hoàn ...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288"/>
            <a:stretch/>
          </p:blipFill>
          <p:spPr bwMode="auto">
            <a:xfrm rot="8096279">
              <a:off x="12843038" y="5525778"/>
              <a:ext cx="1695984" cy="11705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" name="Rectangle 95"/>
          <p:cNvSpPr>
            <a:spLocks noChangeArrowheads="1"/>
          </p:cNvSpPr>
          <p:nvPr/>
        </p:nvSpPr>
        <p:spPr bwMode="auto">
          <a:xfrm>
            <a:off x="4404810" y="990600"/>
            <a:ext cx="743825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TRÒ CHƠI: LÁ LÀNH ĐÙM LÁ RÁCH</a:t>
            </a:r>
          </a:p>
        </p:txBody>
      </p:sp>
      <p:sp>
        <p:nvSpPr>
          <p:cNvPr id="14" name="Text Box 38" descr="Water droplets"/>
          <p:cNvSpPr txBox="1">
            <a:spLocks noChangeArrowheads="1"/>
          </p:cNvSpPr>
          <p:nvPr/>
        </p:nvSpPr>
        <p:spPr bwMode="auto">
          <a:xfrm>
            <a:off x="11172161" y="7390763"/>
            <a:ext cx="3011186" cy="891449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1000" b="1">
              <a:solidFill>
                <a:srgbClr val="000099"/>
              </a:solidFill>
              <a:cs typeface="Arial" charset="0"/>
            </a:endParaRPr>
          </a:p>
          <a:p>
            <a:pPr eaLnBrk="1" hangingPunct="1"/>
            <a:r>
              <a:rPr lang="en-US" altLang="en-US" sz="2800" b="1">
                <a:solidFill>
                  <a:srgbClr val="000099"/>
                </a:solidFill>
                <a:cs typeface="Arial" charset="0"/>
              </a:rPr>
              <a:t>BẮT ĐẦU QUAY</a:t>
            </a:r>
          </a:p>
          <a:p>
            <a:pPr eaLnBrk="1" hangingPunct="1"/>
            <a:endParaRPr lang="en-US" altLang="en-US" sz="1000" b="1">
              <a:solidFill>
                <a:srgbClr val="000099"/>
              </a:solidFill>
              <a:cs typeface="Arial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12634119" y="3025136"/>
            <a:ext cx="0" cy="1545267"/>
          </a:xfrm>
          <a:prstGeom prst="straightConnector1">
            <a:avLst/>
          </a:prstGeom>
          <a:ln w="127000">
            <a:solidFill>
              <a:srgbClr val="FF0000"/>
            </a:solidFill>
            <a:headEnd type="oval"/>
            <a:tailEnd type="stealth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6" name="Isosceles Triangle 15"/>
          <p:cNvSpPr/>
          <p:nvPr/>
        </p:nvSpPr>
        <p:spPr>
          <a:xfrm>
            <a:off x="10588690" y="4566392"/>
            <a:ext cx="4114800" cy="2672608"/>
          </a:xfrm>
          <a:prstGeom prst="triangle">
            <a:avLst/>
          </a:prstGeom>
          <a:noFill/>
          <a:ln w="127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0881519" y="7239000"/>
            <a:ext cx="3581400" cy="1219200"/>
          </a:xfrm>
          <a:prstGeom prst="rect">
            <a:avLst/>
          </a:prstGeom>
          <a:noFill/>
          <a:ln w="127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6" descr="Cậu bé tiểu học 5 năm cõng bạn tới trường - Báo Phụ Nữ">
            <a:hlinkClick r:id="rId8" action="ppaction://hlinkpres?slideindex=1&amp;slidetitle=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354" y="5591803"/>
            <a:ext cx="3689346" cy="2505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8" descr="Quyên góp, ủng hộ và trao quà tết cho học sinh có hoàn ...">
            <a:hlinkClick r:id="rId10" action="ppaction://hlinkpres?slideindex=1&amp;slidetitle="/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88"/>
          <a:stretch/>
        </p:blipFill>
        <p:spPr bwMode="auto">
          <a:xfrm>
            <a:off x="4937918" y="5543568"/>
            <a:ext cx="3684713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Ngày đầu vận động, học sinh huyện Phú Riềng quyên góp, ủng hộ đồng bào miền  Trung hơn 60 triệu đồng.">
            <a:hlinkClick r:id="rId11" action="ppaction://hlinkpres?slideindex=1&amp;slidetitle=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92" y="2256733"/>
            <a:ext cx="3657600" cy="2505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Giỏi Văn - Bài văn: Hãy viết một đoạn văn ngắn kể về một việc tốt mà em  được chứng kiến">
            <a:hlinkClick r:id="rId13" action="ppaction://hlinkpres?slideindex=1&amp;slidetitle=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74"/>
          <a:stretch/>
        </p:blipFill>
        <p:spPr bwMode="auto">
          <a:xfrm>
            <a:off x="4937919" y="2256733"/>
            <a:ext cx="3684713" cy="2505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04366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3400000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4200000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600000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7800000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1966119" y="152400"/>
            <a:ext cx="10380536" cy="699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0"/>
              </a:spcBef>
              <a:defRPr/>
            </a:pP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</a:rPr>
              <a:t>3. </a:t>
            </a:r>
            <a:r>
              <a:rPr lang="nl-NL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Sử dụng máy thu thanh.</a:t>
            </a:r>
            <a:endParaRPr lang="en-US" sz="36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46919" y="851489"/>
            <a:ext cx="14190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en-US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 sát hình 4 SGK và cho biết các bước cần thực hiện khi sử dụng máy thu thanh</a:t>
            </a:r>
            <a:endParaRPr lang="en-US" sz="3600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3B144B8-2696-1001-8600-A3878ABB41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19" y="152400"/>
            <a:ext cx="15544799" cy="8686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6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1491583" y="1524000"/>
            <a:ext cx="10380536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0"/>
              </a:spcBef>
              <a:defRPr/>
            </a:pPr>
            <a:r>
              <a:rPr lang="en-US" sz="3200" b="1" u="sng">
                <a:solidFill>
                  <a:srgbClr val="FF0000"/>
                </a:solidFill>
                <a:latin typeface="Times New Roman" pitchFamily="18" charset="0"/>
              </a:rPr>
              <a:t>3. Sử dụng máy thu thanh.</a:t>
            </a:r>
          </a:p>
        </p:txBody>
      </p:sp>
      <p:sp>
        <p:nvSpPr>
          <p:cNvPr id="7" name="Rectangle 6"/>
          <p:cNvSpPr/>
          <p:nvPr/>
        </p:nvSpPr>
        <p:spPr>
          <a:xfrm>
            <a:off x="438949" y="2707891"/>
            <a:ext cx="823541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 1: Bật công tác nguồn</a:t>
            </a:r>
          </a:p>
          <a:p>
            <a:pPr algn="just"/>
            <a:r>
              <a:rPr lang="vi-VN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 2: Điều chỉnh âm thanh to / nhỏ</a:t>
            </a:r>
          </a:p>
          <a:p>
            <a:pPr algn="just"/>
            <a:r>
              <a:rPr lang="vi-VN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 3: Chọn kênh phát thanh</a:t>
            </a:r>
          </a:p>
          <a:p>
            <a:pPr algn="just"/>
            <a:r>
              <a:rPr lang="vi-VN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 4: Tắt nguồn khi không sử dụng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03B0D36-1897-3E7E-FD1D-DD782AA80E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1719" y="1849026"/>
            <a:ext cx="6477000" cy="6990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131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1491583" y="1524000"/>
            <a:ext cx="13276136" cy="699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0"/>
              </a:spcBef>
              <a:defRPr/>
            </a:pPr>
            <a:r>
              <a:rPr lang="en-US" sz="3600" b="1" u="sng">
                <a:solidFill>
                  <a:srgbClr val="FF0000"/>
                </a:solidFill>
                <a:latin typeface="Times New Roman" pitchFamily="18" charset="0"/>
              </a:rPr>
              <a:t>3. Thực hành sử dụng máy thu thanh. (Làm việc nhóm)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270554" y="2444725"/>
            <a:ext cx="14190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en-US" sz="3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Em cùng bạn thực hành chọn kênh phát thanh dưới đây theo các bước đã nêu ở hình 4, nói về nội dung đang phát.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835AC4A-FF8C-3330-8892-7F18304A6C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583" y="3645055"/>
            <a:ext cx="13276136" cy="5346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0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1491583" y="1524000"/>
            <a:ext cx="10380536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0"/>
              </a:spcBef>
              <a:defRPr/>
            </a:pPr>
            <a:r>
              <a:rPr lang="en-US" sz="3200" b="1" u="sng">
                <a:solidFill>
                  <a:srgbClr val="FF0000"/>
                </a:solidFill>
                <a:latin typeface="Times New Roman" pitchFamily="18" charset="0"/>
              </a:rPr>
              <a:t>Vận dụng:</a:t>
            </a:r>
            <a:endParaRPr lang="en-US" sz="3600" b="1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823119" y="2667000"/>
            <a:ext cx="13639800" cy="3810000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>
              <a:buFontTx/>
              <a:buChar char="-"/>
            </a:pPr>
            <a:r>
              <a:rPr lang="nl-NL" sz="3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 tên và nội dung chương trình phát thanh mà người thân em thường nghe.</a:t>
            </a:r>
          </a:p>
          <a:p>
            <a:pPr marL="571500" indent="-571500">
              <a:buFontTx/>
              <a:buChar char="-"/>
            </a:pPr>
            <a:r>
              <a:rPr lang="nl-NL" sz="3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 hiểu một số chương trình phát thanh dành cho thiếu nhi và thực hiện chọn kênh phát thanh đó trên máy thu thanh.</a:t>
            </a:r>
            <a:endParaRPr lang="en-US" sz="3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420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1141</TotalTime>
  <Words>194</Words>
  <Application>Microsoft Office PowerPoint</Application>
  <PresentationFormat>Custom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ACER</cp:lastModifiedBy>
  <cp:revision>265</cp:revision>
  <dcterms:created xsi:type="dcterms:W3CDTF">2022-07-10T01:37:20Z</dcterms:created>
  <dcterms:modified xsi:type="dcterms:W3CDTF">2024-05-22T02:29:19Z</dcterms:modified>
</cp:coreProperties>
</file>